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7965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9045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5910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4981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4858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371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1871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4277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1587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3830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5143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329B0-21A8-4CDA-9F36-5B1E87589E05}" type="datetimeFigureOut">
              <a:rPr lang="zh-TW" altLang="en-US" smtClean="0"/>
              <a:t>2019/6/17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1A640-848D-4CDA-A653-C07D547235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54098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1" dirty="0" smtClean="0"/>
              <a:t>Any Question</a:t>
            </a:r>
            <a:r>
              <a:rPr lang="zh-TW" altLang="en-US" b="1" dirty="0" smtClean="0"/>
              <a:t>？</a:t>
            </a:r>
            <a:r>
              <a:rPr lang="en-US" altLang="zh-TW" b="1" dirty="0" smtClean="0"/>
              <a:t/>
            </a:r>
            <a:br>
              <a:rPr lang="en-US" altLang="zh-TW" b="1" dirty="0" smtClean="0"/>
            </a:br>
            <a:r>
              <a:rPr lang="zh-TW" altLang="en-US" b="1" dirty="0" smtClean="0"/>
              <a:t>同學們有任何問題嗎？</a:t>
            </a:r>
            <a:endParaRPr lang="zh-TW" altLang="en-US" b="1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4155711"/>
            <a:ext cx="9144000" cy="1655762"/>
          </a:xfrm>
        </p:spPr>
        <p:txBody>
          <a:bodyPr/>
          <a:lstStyle/>
          <a:p>
            <a:r>
              <a:rPr lang="en-US" altLang="zh-TW" dirty="0" smtClean="0"/>
              <a:t>F74041080</a:t>
            </a:r>
            <a:r>
              <a:rPr lang="zh-TW" altLang="en-US" dirty="0" smtClean="0"/>
              <a:t>卓冠伯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4236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製作動機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[</a:t>
            </a:r>
            <a:r>
              <a:rPr lang="zh-TW" altLang="en-US" dirty="0" smtClean="0"/>
              <a:t>情況一</a:t>
            </a:r>
            <a:r>
              <a:rPr lang="en-US" altLang="zh-TW" dirty="0" smtClean="0"/>
              <a:t>]	</a:t>
            </a:r>
            <a:r>
              <a:rPr lang="zh-TW" altLang="en-US" dirty="0" smtClean="0"/>
              <a:t>同學</a:t>
            </a:r>
            <a:r>
              <a:rPr lang="zh-TW" altLang="en-US" dirty="0"/>
              <a:t>們，講倒這邊有任何問題嗎</a:t>
            </a:r>
          </a:p>
          <a:p>
            <a:endParaRPr lang="zh-TW" altLang="en-US" dirty="0"/>
          </a:p>
        </p:txBody>
      </p:sp>
      <p:pic>
        <p:nvPicPr>
          <p:cNvPr id="1028" name="Picture 4" descr="ãèå¸« ä¸èª²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8480" y="2603958"/>
            <a:ext cx="4802666" cy="319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ãç¡è¨ã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300" y="3745684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9473644" y="315499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同學們：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4711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dirty="0" smtClean="0"/>
              <a:t>製作動機</a:t>
            </a:r>
            <a:endParaRPr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TW" dirty="0" smtClean="0"/>
              <a:t>[</a:t>
            </a:r>
            <a:r>
              <a:rPr lang="zh-TW" altLang="en-US" dirty="0" smtClean="0"/>
              <a:t>情況二</a:t>
            </a:r>
            <a:r>
              <a:rPr lang="en-US" altLang="zh-TW" dirty="0" smtClean="0"/>
              <a:t>]	</a:t>
            </a:r>
            <a:r>
              <a:rPr lang="zh-TW" altLang="en-US" dirty="0" smtClean="0"/>
              <a:t>同學</a:t>
            </a:r>
            <a:r>
              <a:rPr lang="zh-TW" altLang="en-US" dirty="0"/>
              <a:t>們，講倒這邊有任何問題嗎</a:t>
            </a:r>
          </a:p>
          <a:p>
            <a:endParaRPr lang="zh-TW" altLang="en-US" dirty="0"/>
          </a:p>
        </p:txBody>
      </p:sp>
      <p:pic>
        <p:nvPicPr>
          <p:cNvPr id="6" name="Picture 4" descr="ãèå¸« ä¸èª²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8480" y="2603958"/>
            <a:ext cx="4802666" cy="319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686" y="3349435"/>
            <a:ext cx="3088300" cy="3088300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8446739" y="2565443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某位煩人的同學：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9769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[</a:t>
            </a:r>
            <a:r>
              <a:rPr lang="zh-TW" altLang="en-US" dirty="0" smtClean="0"/>
              <a:t>情況三</a:t>
            </a:r>
            <a:r>
              <a:rPr lang="en-US" altLang="zh-TW" dirty="0" smtClean="0"/>
              <a:t>]</a:t>
            </a:r>
            <a:r>
              <a:rPr lang="zh-TW" altLang="en-US" dirty="0" smtClean="0"/>
              <a:t>我們來測驗同學看看學到多少吧</a:t>
            </a:r>
            <a:endParaRPr lang="zh-TW" altLang="en-US" dirty="0"/>
          </a:p>
        </p:txBody>
      </p:sp>
      <p:pic>
        <p:nvPicPr>
          <p:cNvPr id="3074" name="Picture 2" descr="ç¸éåç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36"/>
          <a:stretch/>
        </p:blipFill>
        <p:spPr bwMode="auto">
          <a:xfrm>
            <a:off x="980071" y="2754334"/>
            <a:ext cx="5644704" cy="369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dirty="0" smtClean="0"/>
              <a:t>製作動機</a:t>
            </a:r>
            <a:endParaRPr lang="zh-TW" altLang="en-US" dirty="0"/>
          </a:p>
        </p:txBody>
      </p:sp>
      <p:pic>
        <p:nvPicPr>
          <p:cNvPr id="3076" name="Picture 4" descr="ãå¥½éº»ç©ã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8171" y="3709044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8840374" y="3050887"/>
            <a:ext cx="25843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老師</a:t>
            </a:r>
            <a:r>
              <a:rPr lang="en-US" altLang="zh-TW" sz="2800" dirty="0" smtClean="0"/>
              <a:t>&amp;</a:t>
            </a:r>
            <a:r>
              <a:rPr lang="zh-TW" altLang="en-US" sz="2800" dirty="0" smtClean="0"/>
              <a:t>同學們：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83705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6068627" cy="4351338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/>
              <a:t>問題的可能原因與解決方法：</a:t>
            </a:r>
            <a:endParaRPr lang="en-US" altLang="zh-TW" dirty="0" smtClean="0"/>
          </a:p>
          <a:p>
            <a:r>
              <a:rPr lang="en-US" altLang="zh-TW" dirty="0" smtClean="0"/>
              <a:t>[</a:t>
            </a:r>
            <a:r>
              <a:rPr lang="zh-TW" altLang="en-US" dirty="0" smtClean="0"/>
              <a:t>情況一</a:t>
            </a:r>
            <a:r>
              <a:rPr lang="en-US" altLang="zh-TW" dirty="0" smtClean="0"/>
              <a:t>]</a:t>
            </a:r>
            <a:r>
              <a:rPr lang="zh-TW" altLang="en-US" dirty="0" smtClean="0"/>
              <a:t>同學們有問題不敢提出來</a:t>
            </a:r>
            <a:r>
              <a:rPr lang="en-US" altLang="zh-TW" dirty="0" smtClean="0"/>
              <a:t>	</a:t>
            </a:r>
          </a:p>
          <a:p>
            <a:endParaRPr lang="en-US" altLang="zh-TW" dirty="0" smtClean="0"/>
          </a:p>
          <a:p>
            <a:r>
              <a:rPr lang="en-US" altLang="zh-TW" dirty="0"/>
              <a:t>[</a:t>
            </a:r>
            <a:r>
              <a:rPr lang="zh-TW" altLang="en-US" dirty="0" smtClean="0"/>
              <a:t>情況二</a:t>
            </a:r>
            <a:r>
              <a:rPr lang="en-US" altLang="zh-TW" dirty="0" smtClean="0"/>
              <a:t>]</a:t>
            </a:r>
            <a:r>
              <a:rPr lang="zh-TW" altLang="en-US" dirty="0" smtClean="0"/>
              <a:t>有些學生的問題很刁鑽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/>
              <a:t>[</a:t>
            </a:r>
            <a:r>
              <a:rPr lang="zh-TW" altLang="en-US" dirty="0" smtClean="0"/>
              <a:t>情況三</a:t>
            </a:r>
            <a:r>
              <a:rPr lang="en-US" altLang="zh-TW" dirty="0" smtClean="0"/>
              <a:t>]</a:t>
            </a:r>
            <a:r>
              <a:rPr lang="zh-TW" altLang="en-US" dirty="0" smtClean="0"/>
              <a:t>測驗很麻煩</a:t>
            </a:r>
            <a:endParaRPr lang="en-US" altLang="zh-TW" dirty="0" smtClean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製作動機</a:t>
            </a:r>
            <a:endParaRPr lang="zh-TW" altLang="en-US" dirty="0"/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662348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>
                <a:sym typeface="Wingdings" panose="05000000000000000000" pitchFamily="2" charset="2"/>
              </a:rPr>
              <a:t></a:t>
            </a:r>
            <a:r>
              <a:rPr lang="zh-TW" altLang="en-US" dirty="0" smtClean="0"/>
              <a:t>線上匿名的提問系統</a:t>
            </a:r>
            <a:endParaRPr lang="en-US" altLang="zh-TW" dirty="0" smtClean="0"/>
          </a:p>
          <a:p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>
                <a:sym typeface="Wingdings" panose="05000000000000000000" pitchFamily="2" charset="2"/>
              </a:rPr>
              <a:t></a:t>
            </a:r>
            <a:r>
              <a:rPr lang="zh-TW" altLang="en-US" dirty="0" smtClean="0">
                <a:sym typeface="Wingdings" panose="05000000000000000000" pitchFamily="2" charset="2"/>
              </a:rPr>
              <a:t>問題要經由同學投票</a:t>
            </a:r>
            <a:endParaRPr lang="en-US" altLang="zh-TW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>
                <a:sym typeface="Wingdings" panose="05000000000000000000" pitchFamily="2" charset="2"/>
              </a:rPr>
              <a:t></a:t>
            </a:r>
            <a:r>
              <a:rPr lang="zh-TW" altLang="en-US" dirty="0" smtClean="0">
                <a:sym typeface="Wingdings" panose="05000000000000000000" pitchFamily="2" charset="2"/>
              </a:rPr>
              <a:t>簡單的系統</a:t>
            </a: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2184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</a:t>
            </a:r>
            <a:endParaRPr lang="zh-TW" altLang="en-US" dirty="0"/>
          </a:p>
        </p:txBody>
      </p:sp>
      <p:pic>
        <p:nvPicPr>
          <p:cNvPr id="5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3558" y="122505"/>
            <a:ext cx="11334967" cy="637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0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59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目前的不足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只</a:t>
            </a:r>
            <a:r>
              <a:rPr lang="zh-TW" altLang="en-US" dirty="0" smtClean="0"/>
              <a:t>能開一個教室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後面進來的人無法看到前面人的問題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73144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104</Words>
  <Application>Microsoft Office PowerPoint</Application>
  <PresentationFormat>寬螢幕</PresentationFormat>
  <Paragraphs>29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新細明體</vt:lpstr>
      <vt:lpstr>Arial</vt:lpstr>
      <vt:lpstr>Calibri</vt:lpstr>
      <vt:lpstr>Calibri Light</vt:lpstr>
      <vt:lpstr>Wingdings</vt:lpstr>
      <vt:lpstr>Office Theme</vt:lpstr>
      <vt:lpstr>Any Question？ 同學們有任何問題嗎？</vt:lpstr>
      <vt:lpstr>製作動機</vt:lpstr>
      <vt:lpstr>製作動機</vt:lpstr>
      <vt:lpstr>製作動機</vt:lpstr>
      <vt:lpstr>製作動機</vt:lpstr>
      <vt:lpstr>Demo</vt:lpstr>
      <vt:lpstr>目前的不足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Any Question？ 同學們有任何問題嗎？</dc:title>
  <dc:creator>Windows 使用者</dc:creator>
  <cp:lastModifiedBy>Windows 使用者</cp:lastModifiedBy>
  <cp:revision>6</cp:revision>
  <dcterms:created xsi:type="dcterms:W3CDTF">2019-06-16T17:32:29Z</dcterms:created>
  <dcterms:modified xsi:type="dcterms:W3CDTF">2019-06-16T18:10:53Z</dcterms:modified>
</cp:coreProperties>
</file>

<file path=docProps/thumbnail.jpeg>
</file>